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3988" cy="10059988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38" y="-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62339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351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83049" y="3125119"/>
            <a:ext cx="6607890" cy="2156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66098" y="5700660"/>
            <a:ext cx="5441792" cy="257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620"/>
              </a:spcBef>
              <a:spcAft>
                <a:spcPts val="0"/>
              </a:spcAft>
              <a:buClr>
                <a:srgbClr val="888888"/>
              </a:buClr>
              <a:buSzPts val="3100"/>
              <a:buFont typeface="Arial"/>
              <a:buNone/>
              <a:defRPr sz="3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567431" y="2168601"/>
            <a:ext cx="6639127" cy="699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2218919" y="3820090"/>
            <a:ext cx="8583591" cy="1749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1344158" y="2135726"/>
            <a:ext cx="8583591" cy="511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88700" y="2347332"/>
            <a:ext cx="6996589" cy="663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4092" y="6464474"/>
            <a:ext cx="6607890" cy="199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14092" y="4263854"/>
            <a:ext cx="6607890" cy="2200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88700" y="2347332"/>
            <a:ext cx="3433511" cy="663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951777" y="2347332"/>
            <a:ext cx="3433511" cy="663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88700" y="2251854"/>
            <a:ext cx="3434861" cy="93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88700" y="3190320"/>
            <a:ext cx="3434861" cy="579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949079" y="2251854"/>
            <a:ext cx="3436210" cy="93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949079" y="3190320"/>
            <a:ext cx="3436210" cy="579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88700" y="400537"/>
            <a:ext cx="2557589" cy="170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039413" y="400538"/>
            <a:ext cx="4345876" cy="858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88700" y="2105147"/>
            <a:ext cx="2557589" cy="688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523756" y="7041992"/>
            <a:ext cx="4664393" cy="831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523756" y="898878"/>
            <a:ext cx="4664393" cy="6035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523756" y="7873340"/>
            <a:ext cx="4664393" cy="1180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8700" y="402866"/>
            <a:ext cx="6996589" cy="167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Calibri"/>
              <a:buNone/>
              <a:defRPr sz="4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8700" y="2347332"/>
            <a:ext cx="6996589" cy="663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88699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656113" y="9324120"/>
            <a:ext cx="2461763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5571358" y="9324120"/>
            <a:ext cx="1813931" cy="53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172482" y="1029466"/>
            <a:ext cx="5530068" cy="50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Oficina de Acceso a la Información Municipal 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OAIM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2302818" y="421482"/>
            <a:ext cx="5040560" cy="558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900" tIns="50950" rIns="101900" bIns="5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Ayuntamiento del 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Municipio</a:t>
            </a: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 b="1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Gaspar Hernández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184972" y="1778858"/>
            <a:ext cx="7202484" cy="112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SOLICITUD DE ACCESO A LA INFORMACIÓN PÚBLICA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Entregue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personalmente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solicitud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Legal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actúe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representación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persona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física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Jurídica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Pida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acuse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recibo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solicitud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El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gratuito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tanto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se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reproducción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72218" y="2958292"/>
            <a:ext cx="7429552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 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REF.: No. DE SOLICITUD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DEL SOLICITANTE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CEDULA O PASAPORTE No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 LA PERSONA FISICA O JURIDICA (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anexar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otorgado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solicitud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	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TELÉFONO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CORREO ELECTRÓNICO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MOTIVACIÓN DE LA SOLICITUD: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INFORMACIONES SOLICITADAS	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144795" y="180778"/>
            <a:ext cx="7412400" cy="9698400"/>
          </a:xfrm>
          <a:prstGeom prst="rect">
            <a:avLst/>
          </a:prstGeom>
          <a:noFill/>
          <a:ln w="127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zx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72218" y="8101828"/>
            <a:ext cx="7358114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OBSERVACIONES: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 RESERVADO A LA OAI FECHA   	         INFORMACIONES O DATOS REQUERIDOS: (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Especifique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fotografías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grabaciones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soportes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magnéticos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digitales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743854" y="3319367"/>
            <a:ext cx="928694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743722" y="2996491"/>
            <a:ext cx="1440000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886730" y="3676557"/>
            <a:ext cx="5643602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1886730" y="3996623"/>
            <a:ext cx="5643602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243656" y="4672804"/>
            <a:ext cx="7286676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029474" y="4992870"/>
            <a:ext cx="6500858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029474" y="5350060"/>
            <a:ext cx="6500858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743854" y="5672936"/>
            <a:ext cx="5786478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2243920" y="5993002"/>
            <a:ext cx="5286412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2101044" y="6673068"/>
            <a:ext cx="5429288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3022898" y="7910314"/>
            <a:ext cx="200026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FIRMA DEL SOLICITANTE </a:t>
            </a:r>
            <a:endParaRPr/>
          </a:p>
        </p:txBody>
      </p:sp>
      <p:cxnSp>
        <p:nvCxnSpPr>
          <p:cNvPr id="101" name="Shape 101"/>
          <p:cNvCxnSpPr/>
          <p:nvPr/>
        </p:nvCxnSpPr>
        <p:spPr>
          <a:xfrm>
            <a:off x="2230810" y="8054330"/>
            <a:ext cx="3643338" cy="1588"/>
          </a:xfrm>
          <a:prstGeom prst="straightConnector1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2" name="Shape 102"/>
          <p:cNvSpPr/>
          <p:nvPr/>
        </p:nvSpPr>
        <p:spPr>
          <a:xfrm>
            <a:off x="1438722" y="8342362"/>
            <a:ext cx="6072230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2518842" y="8774410"/>
            <a:ext cx="714380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8567514" y="7694290"/>
            <a:ext cx="135168" cy="54004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214586" y="9278466"/>
            <a:ext cx="7286676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214586" y="9566498"/>
            <a:ext cx="7286676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43656" y="6315878"/>
            <a:ext cx="7286676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214586" y="6902202"/>
            <a:ext cx="7286676" cy="180000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6458762" y="172210"/>
            <a:ext cx="114300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OAIM-01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214586" y="7118226"/>
            <a:ext cx="7272808" cy="172994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14586" y="7334250"/>
            <a:ext cx="7272808" cy="172994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214586" y="7550274"/>
            <a:ext cx="7272808" cy="172994"/>
          </a:xfrm>
          <a:prstGeom prst="rect">
            <a:avLst/>
          </a:prstGeom>
          <a:noFill/>
          <a:ln w="9525" cap="flat" cmpd="sng">
            <a:solidFill>
              <a:srgbClr val="0C0C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137" y="421482"/>
            <a:ext cx="1310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/>
              <a:t>Logo </a:t>
            </a:r>
            <a:r>
              <a:rPr lang="es-DO" dirty="0" smtClean="0"/>
              <a:t>Ayuntamiento</a:t>
            </a:r>
            <a:endParaRPr lang="es-D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22" y="326098"/>
            <a:ext cx="1885950" cy="145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95</Words>
  <Application>Microsoft Office PowerPoint</Application>
  <PresentationFormat>Personalizado</PresentationFormat>
  <Paragraphs>42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Oficina de Acceso a la Información Municipal  OAIM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de Acceso a la Información Municipal  OAIM</dc:title>
  <dc:creator>FEDOMU87</dc:creator>
  <cp:lastModifiedBy>Eddianna Mariby</cp:lastModifiedBy>
  <cp:revision>5</cp:revision>
  <dcterms:modified xsi:type="dcterms:W3CDTF">2021-06-25T13:41:32Z</dcterms:modified>
</cp:coreProperties>
</file>