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58"/>
      </p:cViewPr>
      <p:guideLst>
        <p:guide orient="horz" pos="2160"/>
        <p:guide pos="2880"/>
      </p:guideLst>
    </p:cSldViewPr>
  </p:slid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E81E8-8369-4ED7-86F7-5A1F6A4AB7A2}" type="datetimeFigureOut">
              <a:rPr lang="es-US" smtClean="0"/>
              <a:t>9/10/2021</a:t>
            </a:fld>
            <a:endParaRPr lang="es-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A402E-97CE-4BB3-BF1D-D3011B59705F}" type="slidenum">
              <a:rPr lang="es-US" smtClean="0"/>
              <a:t>‹Nº›</a:t>
            </a:fld>
            <a:endParaRPr lang="es-US"/>
          </a:p>
        </p:txBody>
      </p:sp>
    </p:spTree>
    <p:extLst>
      <p:ext uri="{BB962C8B-B14F-4D97-AF65-F5344CB8AC3E}">
        <p14:creationId xmlns:p14="http://schemas.microsoft.com/office/powerpoint/2010/main" val="299463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S" dirty="0"/>
          </a:p>
        </p:txBody>
      </p:sp>
      <p:sp>
        <p:nvSpPr>
          <p:cNvPr id="4" name="3 Marcador de número de diapositiva"/>
          <p:cNvSpPr>
            <a:spLocks noGrp="1"/>
          </p:cNvSpPr>
          <p:nvPr>
            <p:ph type="sldNum" sz="quarter" idx="10"/>
          </p:nvPr>
        </p:nvSpPr>
        <p:spPr/>
        <p:txBody>
          <a:bodyPr/>
          <a:lstStyle/>
          <a:p>
            <a:fld id="{CECA402E-97CE-4BB3-BF1D-D3011B59705F}" type="slidenum">
              <a:rPr lang="es-US" smtClean="0"/>
              <a:t>1</a:t>
            </a:fld>
            <a:endParaRPr lang="es-US"/>
          </a:p>
        </p:txBody>
      </p:sp>
    </p:spTree>
    <p:extLst>
      <p:ext uri="{BB962C8B-B14F-4D97-AF65-F5344CB8AC3E}">
        <p14:creationId xmlns:p14="http://schemas.microsoft.com/office/powerpoint/2010/main" val="289276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S"/>
          </a:p>
        </p:txBody>
      </p:sp>
      <p:sp>
        <p:nvSpPr>
          <p:cNvPr id="4" name="3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113267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402672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389092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14269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69421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388129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6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8" name="7 Marcador de pie de página"/>
          <p:cNvSpPr>
            <a:spLocks noGrp="1"/>
          </p:cNvSpPr>
          <p:nvPr>
            <p:ph type="ftr" sz="quarter" idx="11"/>
          </p:nvPr>
        </p:nvSpPr>
        <p:spPr/>
        <p:txBody>
          <a:bodyPr/>
          <a:lstStyle/>
          <a:p>
            <a:endParaRPr lang="es-US"/>
          </a:p>
        </p:txBody>
      </p:sp>
      <p:sp>
        <p:nvSpPr>
          <p:cNvPr id="9" name="8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200747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4" name="3 Marcador de pie de página"/>
          <p:cNvSpPr>
            <a:spLocks noGrp="1"/>
          </p:cNvSpPr>
          <p:nvPr>
            <p:ph type="ftr" sz="quarter" idx="11"/>
          </p:nvPr>
        </p:nvSpPr>
        <p:spPr/>
        <p:txBody>
          <a:bodyPr/>
          <a:lstStyle/>
          <a:p>
            <a:endParaRPr lang="es-US"/>
          </a:p>
        </p:txBody>
      </p:sp>
      <p:sp>
        <p:nvSpPr>
          <p:cNvPr id="5" name="4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87216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3" name="2 Marcador de pie de página"/>
          <p:cNvSpPr>
            <a:spLocks noGrp="1"/>
          </p:cNvSpPr>
          <p:nvPr>
            <p:ph type="ftr" sz="quarter" idx="11"/>
          </p:nvPr>
        </p:nvSpPr>
        <p:spPr/>
        <p:txBody>
          <a:bodyPr/>
          <a:lstStyle/>
          <a:p>
            <a:endParaRPr lang="es-US"/>
          </a:p>
        </p:txBody>
      </p:sp>
      <p:sp>
        <p:nvSpPr>
          <p:cNvPr id="4" name="3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182172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370109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D1B19E-AB0F-4E52-A629-4D8C8D1FB197}" type="datetimeFigureOut">
              <a:rPr lang="es-US" smtClean="0"/>
              <a:t>9/10/2021</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96A13533-EDC2-4746-BFD6-59DCF7F02D95}" type="slidenum">
              <a:rPr lang="es-US" smtClean="0"/>
              <a:t>‹Nº›</a:t>
            </a:fld>
            <a:endParaRPr lang="es-US"/>
          </a:p>
        </p:txBody>
      </p:sp>
    </p:spTree>
    <p:extLst>
      <p:ext uri="{BB962C8B-B14F-4D97-AF65-F5344CB8AC3E}">
        <p14:creationId xmlns:p14="http://schemas.microsoft.com/office/powerpoint/2010/main" val="331606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1B19E-AB0F-4E52-A629-4D8C8D1FB197}" type="datetimeFigureOut">
              <a:rPr lang="es-US" smtClean="0"/>
              <a:t>9/10/2021</a:t>
            </a:fld>
            <a:endParaRPr lang="es-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13533-EDC2-4746-BFD6-59DCF7F02D95}" type="slidenum">
              <a:rPr lang="es-US" smtClean="0"/>
              <a:t>‹Nº›</a:t>
            </a:fld>
            <a:endParaRPr lang="es-US"/>
          </a:p>
        </p:txBody>
      </p:sp>
    </p:spTree>
    <p:extLst>
      <p:ext uri="{BB962C8B-B14F-4D97-AF65-F5344CB8AC3E}">
        <p14:creationId xmlns:p14="http://schemas.microsoft.com/office/powerpoint/2010/main" val="39975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86908"/>
            <a:ext cx="8153400" cy="26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052945"/>
            <a:ext cx="5613400" cy="69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ctrTitle"/>
          </p:nvPr>
        </p:nvSpPr>
        <p:spPr>
          <a:xfrm>
            <a:off x="609600" y="2209800"/>
            <a:ext cx="7772400" cy="1009650"/>
          </a:xfrm>
        </p:spPr>
        <p:txBody>
          <a:bodyPr/>
          <a:lstStyle/>
          <a:p>
            <a:r>
              <a:rPr lang="es-ES" dirty="0" smtClean="0"/>
              <a:t>Boletín Informativo</a:t>
            </a:r>
            <a:endParaRPr lang="es-US" dirty="0"/>
          </a:p>
        </p:txBody>
      </p:sp>
    </p:spTree>
    <p:extLst>
      <p:ext uri="{BB962C8B-B14F-4D97-AF65-F5344CB8AC3E}">
        <p14:creationId xmlns:p14="http://schemas.microsoft.com/office/powerpoint/2010/main" val="6537800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a:p>
        </p:txBody>
      </p:sp>
    </p:spTree>
    <p:extLst>
      <p:ext uri="{BB962C8B-B14F-4D97-AF65-F5344CB8AC3E}">
        <p14:creationId xmlns:p14="http://schemas.microsoft.com/office/powerpoint/2010/main" val="41217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CURSOS TECNICOS</a:t>
            </a:r>
            <a:endParaRPr lang="es-US" sz="2400" dirty="0"/>
          </a:p>
        </p:txBody>
      </p:sp>
      <p:sp>
        <p:nvSpPr>
          <p:cNvPr id="3" name="2 Marcador de contenido"/>
          <p:cNvSpPr>
            <a:spLocks noGrp="1"/>
          </p:cNvSpPr>
          <p:nvPr>
            <p:ph idx="1"/>
          </p:nvPr>
        </p:nvSpPr>
        <p:spPr/>
        <p:txBody>
          <a:bodyPr>
            <a:normAutofit/>
          </a:bodyPr>
          <a:lstStyle/>
          <a:p>
            <a:r>
              <a:rPr lang="es-ES" sz="1400" b="0" i="0" dirty="0" smtClean="0">
                <a:solidFill>
                  <a:srgbClr val="050505"/>
                </a:solidFill>
                <a:effectLst/>
                <a:latin typeface="inherit"/>
              </a:rPr>
              <a:t>AVISO IMPORTANTE</a:t>
            </a:r>
          </a:p>
          <a:p>
            <a:r>
              <a:rPr lang="es-ES" sz="1400" b="0" i="0" dirty="0" smtClean="0">
                <a:solidFill>
                  <a:srgbClr val="050505"/>
                </a:solidFill>
                <a:effectLst/>
                <a:latin typeface="inherit"/>
              </a:rPr>
              <a:t>Este próximo sábado 7 de agosto se llevará a cabo una importante reunión para ultimar detalles y completar los formularios de inscripción para los talleres que serán impartidos por la Escuela Vocacional de las Fuerzas Armadas en coordinación con el CTC y el Ayuntamiento Municipal. </a:t>
            </a:r>
          </a:p>
          <a:p>
            <a:r>
              <a:rPr lang="es-ES" sz="1400" b="0" i="0" dirty="0" smtClean="0">
                <a:solidFill>
                  <a:srgbClr val="050505"/>
                </a:solidFill>
                <a:effectLst/>
                <a:latin typeface="inherit"/>
              </a:rPr>
              <a:t>Dicha reunión tendrá lugar en el Club Libertad a las 9 de la mañana. </a:t>
            </a:r>
          </a:p>
          <a:p>
            <a:r>
              <a:rPr lang="es-ES" sz="1400" b="0" i="0" dirty="0" smtClean="0">
                <a:solidFill>
                  <a:srgbClr val="050505"/>
                </a:solidFill>
                <a:effectLst/>
                <a:latin typeface="inherit"/>
              </a:rPr>
              <a:t>Es importante la presencia de todos los participantes inscritos en los talleres mencionados a continuación: </a:t>
            </a:r>
          </a:p>
          <a:p>
            <a:r>
              <a:rPr lang="es-ES" sz="1400" b="0" i="0" dirty="0" smtClean="0">
                <a:solidFill>
                  <a:srgbClr val="050505"/>
                </a:solidFill>
                <a:effectLst/>
                <a:latin typeface="inherit"/>
              </a:rPr>
              <a:t>Maquillaje </a:t>
            </a:r>
          </a:p>
          <a:p>
            <a:r>
              <a:rPr lang="es-ES" sz="1400" b="0" i="0" dirty="0" smtClean="0">
                <a:solidFill>
                  <a:srgbClr val="050505"/>
                </a:solidFill>
                <a:effectLst/>
                <a:latin typeface="inherit"/>
              </a:rPr>
              <a:t>Belleza </a:t>
            </a:r>
          </a:p>
          <a:p>
            <a:r>
              <a:rPr lang="es-ES" sz="1400" b="0" i="0" dirty="0" smtClean="0">
                <a:solidFill>
                  <a:srgbClr val="050505"/>
                </a:solidFill>
                <a:effectLst/>
                <a:latin typeface="inherit"/>
              </a:rPr>
              <a:t>Oratoria y locución </a:t>
            </a:r>
          </a:p>
          <a:p>
            <a:r>
              <a:rPr lang="es-ES" sz="1400" b="0" i="0" dirty="0" smtClean="0">
                <a:solidFill>
                  <a:srgbClr val="050505"/>
                </a:solidFill>
                <a:effectLst/>
                <a:latin typeface="inherit"/>
              </a:rPr>
              <a:t>Uñas Acrílicas </a:t>
            </a:r>
          </a:p>
          <a:p>
            <a:r>
              <a:rPr lang="es-ES" sz="1400" b="0" i="0" dirty="0" smtClean="0">
                <a:solidFill>
                  <a:srgbClr val="050505"/>
                </a:solidFill>
                <a:effectLst/>
                <a:latin typeface="inherit"/>
              </a:rPr>
              <a:t>Manejo de Vehículo Liviano </a:t>
            </a:r>
          </a:p>
          <a:p>
            <a:r>
              <a:rPr lang="es-ES" sz="1400" b="0" i="0" dirty="0" smtClean="0">
                <a:solidFill>
                  <a:srgbClr val="050505"/>
                </a:solidFill>
                <a:effectLst/>
                <a:latin typeface="inherit"/>
              </a:rPr>
              <a:t>Informática </a:t>
            </a:r>
          </a:p>
          <a:p>
            <a:r>
              <a:rPr lang="es-ES" sz="1400" b="0" i="0" dirty="0" smtClean="0">
                <a:solidFill>
                  <a:srgbClr val="050505"/>
                </a:solidFill>
                <a:effectLst/>
                <a:latin typeface="inherit"/>
              </a:rPr>
              <a:t>Inglés </a:t>
            </a:r>
          </a:p>
          <a:p>
            <a:r>
              <a:rPr lang="es-ES" sz="1400" b="0" i="0" dirty="0" smtClean="0">
                <a:solidFill>
                  <a:srgbClr val="050505"/>
                </a:solidFill>
                <a:effectLst/>
                <a:latin typeface="inherit"/>
              </a:rPr>
              <a:t>No faltes!!</a:t>
            </a:r>
          </a:p>
          <a:p>
            <a:endParaRPr lang="es-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00400"/>
            <a:ext cx="4762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10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Operativo de Limpieza de Alcantarillas</a:t>
            </a:r>
            <a:endParaRPr lang="es-US" dirty="0"/>
          </a:p>
        </p:txBody>
      </p:sp>
      <p:sp>
        <p:nvSpPr>
          <p:cNvPr id="3" name="2 Marcador de contenido"/>
          <p:cNvSpPr>
            <a:spLocks noGrp="1"/>
          </p:cNvSpPr>
          <p:nvPr>
            <p:ph idx="1"/>
          </p:nvPr>
        </p:nvSpPr>
        <p:spPr/>
        <p:txBody>
          <a:bodyPr>
            <a:normAutofit/>
          </a:bodyPr>
          <a:lstStyle/>
          <a:p>
            <a:r>
              <a:rPr lang="es-ES" sz="1600" b="0" i="0" dirty="0" smtClean="0">
                <a:solidFill>
                  <a:srgbClr val="050505"/>
                </a:solidFill>
                <a:effectLst/>
                <a:latin typeface="inherit"/>
              </a:rPr>
              <a:t>Ayuntamiento municipal de Gaspar Hernández, encabezado por la alcaldesa: Yolanda Rodríguez</a:t>
            </a:r>
          </a:p>
          <a:p>
            <a:r>
              <a:rPr lang="es-ES" sz="1600" b="0" i="0" dirty="0" smtClean="0">
                <a:solidFill>
                  <a:srgbClr val="050505"/>
                </a:solidFill>
                <a:effectLst/>
                <a:latin typeface="inherit"/>
              </a:rPr>
              <a:t>Operativo de limpieza realizado en Gaspar Hernández (entrada La Hoya) donde se efectuó ,una limpieza de una alcantarilla en beneficio de mejorar nuestro medio ambiente y como resultado de este se continúa trabajando.</a:t>
            </a:r>
          </a:p>
          <a:p>
            <a:r>
              <a:rPr lang="es-ES" sz="1600" b="0" i="0" dirty="0" smtClean="0">
                <a:solidFill>
                  <a:srgbClr val="050505"/>
                </a:solidFill>
                <a:effectLst/>
                <a:latin typeface="inherit"/>
              </a:rPr>
              <a:t>Yolanda Rodríguez Alcaldesa.</a:t>
            </a:r>
          </a:p>
          <a:p>
            <a:r>
              <a:rPr lang="es-ES" sz="1600" b="0" i="0" dirty="0" smtClean="0">
                <a:solidFill>
                  <a:srgbClr val="050505"/>
                </a:solidFill>
                <a:effectLst/>
                <a:latin typeface="inherit"/>
              </a:rPr>
              <a:t>Un Ayuntamiento Para Todos.</a:t>
            </a:r>
          </a:p>
          <a:p>
            <a:r>
              <a:rPr lang="es-ES" sz="1600" b="0" i="0" dirty="0" smtClean="0">
                <a:solidFill>
                  <a:srgbClr val="050505"/>
                </a:solidFill>
                <a:effectLst/>
                <a:latin typeface="inherit"/>
              </a:rPr>
              <a:t>Gestión 2020-2024</a:t>
            </a:r>
          </a:p>
          <a:p>
            <a:endParaRPr lang="es-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244" y="3505200"/>
            <a:ext cx="5717156" cy="285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89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Operativo de Limpieza Calles De Guanábano</a:t>
            </a:r>
            <a:endParaRPr lang="es-US" dirty="0"/>
          </a:p>
        </p:txBody>
      </p:sp>
      <p:sp>
        <p:nvSpPr>
          <p:cNvPr id="3" name="2 Marcador de contenido"/>
          <p:cNvSpPr>
            <a:spLocks noGrp="1"/>
          </p:cNvSpPr>
          <p:nvPr>
            <p:ph idx="1"/>
          </p:nvPr>
        </p:nvSpPr>
        <p:spPr/>
        <p:txBody>
          <a:bodyPr>
            <a:normAutofit/>
          </a:bodyPr>
          <a:lstStyle/>
          <a:p>
            <a:r>
              <a:rPr lang="es-ES" sz="1500" dirty="0"/>
              <a:t>El ayuntamiento municipal de Gaspar Hernández, encabezado por la alcaldesa: Yolanda Rodríguez</a:t>
            </a:r>
          </a:p>
          <a:p>
            <a:r>
              <a:rPr lang="es-ES" sz="1500" dirty="0"/>
              <a:t>En la semana pasada se realizó un operativo de limpieza en las calles de Guanábano Gaspar Hernández con el propósito de mantener, el pueblo limpio y mantener un mejor ambiente.</a:t>
            </a:r>
          </a:p>
          <a:p>
            <a:r>
              <a:rPr lang="es-ES" sz="1500" dirty="0"/>
              <a:t>“Seguimos trabajando”</a:t>
            </a:r>
          </a:p>
          <a:p>
            <a:r>
              <a:rPr lang="es-ES" sz="1500" dirty="0"/>
              <a:t>Yolanda Rodríguez Alcaldesa.</a:t>
            </a:r>
          </a:p>
          <a:p>
            <a:r>
              <a:rPr lang="es-ES" sz="1500" dirty="0"/>
              <a:t>Un Ayuntamiento Para Todos.</a:t>
            </a:r>
          </a:p>
          <a:p>
            <a:r>
              <a:rPr lang="es-ES" sz="1500" dirty="0"/>
              <a:t>Gestión 2020-2024</a:t>
            </a:r>
          </a:p>
          <a:p>
            <a:endParaRPr lang="es-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513" y="2514600"/>
            <a:ext cx="55592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Área Deportiva</a:t>
            </a:r>
            <a:endParaRPr lang="es-US" dirty="0"/>
          </a:p>
        </p:txBody>
      </p:sp>
      <p:sp>
        <p:nvSpPr>
          <p:cNvPr id="3" name="2 Marcador de contenido"/>
          <p:cNvSpPr>
            <a:spLocks noGrp="1"/>
          </p:cNvSpPr>
          <p:nvPr>
            <p:ph idx="1"/>
          </p:nvPr>
        </p:nvSpPr>
        <p:spPr/>
        <p:txBody>
          <a:bodyPr>
            <a:normAutofit/>
          </a:bodyPr>
          <a:lstStyle/>
          <a:p>
            <a:r>
              <a:rPr lang="es-ES" sz="1900" dirty="0"/>
              <a:t>Ayuntamiento municipal de Gaspar Hernández, encabezado por la alcaldesa: Yolanda Rodríguez</a:t>
            </a:r>
          </a:p>
          <a:p>
            <a:r>
              <a:rPr lang="es-ES" sz="1900" dirty="0"/>
              <a:t>En la mañana de hoy se realizó un operativo de limpieza en el Área Recreativa de la zona deportiva Gaspar Hernández para darle el mantenimiento necesario.</a:t>
            </a:r>
          </a:p>
          <a:p>
            <a:r>
              <a:rPr lang="es-ES" sz="1900" dirty="0"/>
              <a:t>“Seguimos trabajando”</a:t>
            </a:r>
          </a:p>
          <a:p>
            <a:r>
              <a:rPr lang="es-ES" sz="1900" dirty="0"/>
              <a:t>Yolanda Rodríguez Alcaldesa</a:t>
            </a:r>
            <a:r>
              <a:rPr lang="es-ES" sz="1900" dirty="0" smtClean="0"/>
              <a:t>.</a:t>
            </a:r>
            <a:endParaRPr lang="es-ES" sz="1900" dirty="0"/>
          </a:p>
          <a:p>
            <a:r>
              <a:rPr lang="es-ES" sz="1900" dirty="0"/>
              <a:t>Un Ayuntamiento Para Todos.</a:t>
            </a:r>
          </a:p>
          <a:p>
            <a:r>
              <a:rPr lang="es-ES" sz="1900" dirty="0"/>
              <a:t>Gestión 2020-2024</a:t>
            </a:r>
          </a:p>
          <a:p>
            <a:endParaRPr lang="es-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95600"/>
            <a:ext cx="5181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56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Llamado a la </a:t>
            </a:r>
            <a:r>
              <a:rPr lang="es-ES" dirty="0" err="1" smtClean="0"/>
              <a:t>Ciudadania</a:t>
            </a:r>
            <a:endParaRPr lang="es-US" dirty="0"/>
          </a:p>
        </p:txBody>
      </p:sp>
      <p:sp>
        <p:nvSpPr>
          <p:cNvPr id="3" name="2 Marcador de contenido"/>
          <p:cNvSpPr>
            <a:spLocks noGrp="1"/>
          </p:cNvSpPr>
          <p:nvPr>
            <p:ph idx="1"/>
          </p:nvPr>
        </p:nvSpPr>
        <p:spPr/>
        <p:txBody>
          <a:bodyPr>
            <a:normAutofit/>
          </a:bodyPr>
          <a:lstStyle/>
          <a:p>
            <a:r>
              <a:rPr lang="es-ES" sz="1600" b="0" i="0" dirty="0" smtClean="0">
                <a:solidFill>
                  <a:srgbClr val="050505"/>
                </a:solidFill>
                <a:effectLst/>
                <a:latin typeface="inherit"/>
              </a:rPr>
              <a:t>Ayuntamiento municipal de Gaspar Hernández encabezado por la alcaldesa Yolanda Rodríguez, hace un llamado a la ciudadanía para que tomen todas las precauciones sugeridas por el COE, además, exhortó a la población a no tirar basuras en las cañadas, aceras, contenes y alcantarillados para evitar que el agua se desborde.</a:t>
            </a:r>
          </a:p>
          <a:p>
            <a:r>
              <a:rPr lang="es-ES" sz="1600" b="0" i="0" dirty="0" smtClean="0">
                <a:solidFill>
                  <a:srgbClr val="050505"/>
                </a:solidFill>
                <a:effectLst/>
                <a:latin typeface="inherit"/>
              </a:rPr>
              <a:t>Yolanda Rodríguez Alcaldesa.</a:t>
            </a:r>
          </a:p>
          <a:p>
            <a:r>
              <a:rPr lang="es-ES" sz="1600" b="0" i="0" dirty="0" smtClean="0">
                <a:solidFill>
                  <a:srgbClr val="050505"/>
                </a:solidFill>
                <a:effectLst/>
                <a:latin typeface="inherit"/>
              </a:rPr>
              <a:t>Un Ayuntamiento Para Todos.</a:t>
            </a:r>
          </a:p>
          <a:p>
            <a:r>
              <a:rPr lang="es-ES" sz="1600" b="0" i="0" dirty="0" smtClean="0">
                <a:solidFill>
                  <a:srgbClr val="050505"/>
                </a:solidFill>
                <a:effectLst/>
                <a:latin typeface="inherit"/>
              </a:rPr>
              <a:t>Gestión 2020-2024</a:t>
            </a:r>
          </a:p>
          <a:p>
            <a:endParaRPr lang="es-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667000"/>
            <a:ext cx="5029200"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54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Corte de Ramas tras el Paso de la Tormenta </a:t>
            </a:r>
            <a:r>
              <a:rPr lang="es-ES" dirty="0" err="1" smtClean="0"/>
              <a:t>Frend</a:t>
            </a:r>
            <a:endParaRPr lang="es-US" dirty="0"/>
          </a:p>
        </p:txBody>
      </p:sp>
      <p:sp>
        <p:nvSpPr>
          <p:cNvPr id="3" name="2 Marcador de contenido"/>
          <p:cNvSpPr>
            <a:spLocks noGrp="1"/>
          </p:cNvSpPr>
          <p:nvPr>
            <p:ph idx="1"/>
          </p:nvPr>
        </p:nvSpPr>
        <p:spPr/>
        <p:txBody>
          <a:bodyPr>
            <a:normAutofit/>
          </a:bodyPr>
          <a:lstStyle/>
          <a:p>
            <a:r>
              <a:rPr lang="es-ES" sz="1600" b="0" i="0" dirty="0" smtClean="0">
                <a:solidFill>
                  <a:srgbClr val="050505"/>
                </a:solidFill>
                <a:effectLst/>
                <a:latin typeface="inherit"/>
              </a:rPr>
              <a:t>Ayuntamiento municipal de Gaspar Hernández, encabezado por la alcaldesa Yolanda Rodríguez estuvo la tarde de este miércoles en la entrada de la escuela de choferes Lenin cortando las ramas de algunos árboles, por motivo a la tormenta </a:t>
            </a:r>
            <a:r>
              <a:rPr lang="es-ES" sz="1600" b="0" i="0" dirty="0" err="1" smtClean="0">
                <a:solidFill>
                  <a:srgbClr val="050505"/>
                </a:solidFill>
                <a:effectLst/>
                <a:latin typeface="inherit"/>
              </a:rPr>
              <a:t>Frend</a:t>
            </a:r>
            <a:r>
              <a:rPr lang="es-ES" sz="1600" b="0" i="0" dirty="0" smtClean="0">
                <a:solidFill>
                  <a:srgbClr val="050505"/>
                </a:solidFill>
                <a:effectLst/>
                <a:latin typeface="inherit"/>
              </a:rPr>
              <a:t> con la intención de prevenir daños a las viviendas aledaña.</a:t>
            </a:r>
          </a:p>
          <a:p>
            <a:r>
              <a:rPr lang="es-ES" sz="1600" b="0" i="0" dirty="0" smtClean="0">
                <a:solidFill>
                  <a:srgbClr val="050505"/>
                </a:solidFill>
                <a:effectLst/>
                <a:latin typeface="inherit"/>
              </a:rPr>
              <a:t>“Seguimos trabajando”</a:t>
            </a:r>
          </a:p>
          <a:p>
            <a:r>
              <a:rPr lang="es-ES" sz="1600" b="0" i="0" dirty="0" smtClean="0">
                <a:solidFill>
                  <a:srgbClr val="050505"/>
                </a:solidFill>
                <a:effectLst/>
                <a:latin typeface="inherit"/>
              </a:rPr>
              <a:t>Yolanda Rodríguez Alcaldesa.</a:t>
            </a:r>
          </a:p>
          <a:p>
            <a:r>
              <a:rPr lang="es-ES" sz="1600" b="0" i="0" dirty="0" smtClean="0">
                <a:solidFill>
                  <a:srgbClr val="050505"/>
                </a:solidFill>
                <a:effectLst/>
                <a:latin typeface="inherit"/>
              </a:rPr>
              <a:t>Un Ayuntamiento Para Todos.</a:t>
            </a:r>
          </a:p>
          <a:p>
            <a:r>
              <a:rPr lang="es-ES" sz="1600" b="0" i="0" dirty="0" smtClean="0">
                <a:solidFill>
                  <a:srgbClr val="050505"/>
                </a:solidFill>
                <a:effectLst/>
                <a:latin typeface="inherit"/>
              </a:rPr>
              <a:t>Gestión 2020-2024</a:t>
            </a:r>
          </a:p>
          <a:p>
            <a:endParaRPr lang="es-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67000"/>
            <a:ext cx="5562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5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Restaurando las Vías Públicas</a:t>
            </a:r>
            <a:endParaRPr lang="es-US" dirty="0"/>
          </a:p>
        </p:txBody>
      </p:sp>
      <p:sp>
        <p:nvSpPr>
          <p:cNvPr id="3" name="2 Marcador de contenido"/>
          <p:cNvSpPr>
            <a:spLocks noGrp="1"/>
          </p:cNvSpPr>
          <p:nvPr>
            <p:ph idx="1"/>
          </p:nvPr>
        </p:nvSpPr>
        <p:spPr/>
        <p:txBody>
          <a:bodyPr>
            <a:normAutofit/>
          </a:bodyPr>
          <a:lstStyle/>
          <a:p>
            <a:r>
              <a:rPr lang="es-ES" sz="1600" b="0" i="0" dirty="0" smtClean="0">
                <a:solidFill>
                  <a:srgbClr val="050505"/>
                </a:solidFill>
                <a:effectLst/>
                <a:latin typeface="inherit"/>
              </a:rPr>
              <a:t>Ayuntamiento Municipal de Gaspar Hernández encabezado por la alcaldesa</a:t>
            </a:r>
          </a:p>
          <a:p>
            <a:r>
              <a:rPr lang="es-ES" sz="1600" b="0" i="0" dirty="0" smtClean="0">
                <a:solidFill>
                  <a:srgbClr val="050505"/>
                </a:solidFill>
                <a:effectLst/>
                <a:latin typeface="inherit"/>
              </a:rPr>
              <a:t>En la mañana de hoy la policía nacional y el cuerpo de bombero estuvieron limpiando las aceras ,y contenes en la comunidad de la Hoya restaurando la vía pública que estaba haciendo interferida por los objetos lo que fueron deshabilitado y retirado .</a:t>
            </a:r>
          </a:p>
          <a:p>
            <a:r>
              <a:rPr lang="es-ES" sz="1600" b="0" i="0" dirty="0" smtClean="0">
                <a:solidFill>
                  <a:srgbClr val="050505"/>
                </a:solidFill>
                <a:effectLst/>
                <a:latin typeface="inherit"/>
              </a:rPr>
              <a:t>Seguimos trabajando!</a:t>
            </a:r>
          </a:p>
          <a:p>
            <a:r>
              <a:rPr lang="es-ES" sz="1600" b="0" i="0" dirty="0" smtClean="0">
                <a:solidFill>
                  <a:srgbClr val="050505"/>
                </a:solidFill>
                <a:effectLst/>
                <a:latin typeface="inherit"/>
              </a:rPr>
              <a:t>Yolanda Rodríguez Alcaldesa.</a:t>
            </a:r>
          </a:p>
          <a:p>
            <a:r>
              <a:rPr lang="es-ES" sz="1600" b="0" i="0" dirty="0" smtClean="0">
                <a:solidFill>
                  <a:srgbClr val="050505"/>
                </a:solidFill>
                <a:effectLst/>
                <a:latin typeface="inherit"/>
              </a:rPr>
              <a:t>Un Ayuntamiento Para Todos.</a:t>
            </a:r>
          </a:p>
          <a:p>
            <a:r>
              <a:rPr lang="es-ES" sz="1600" b="0" i="0" dirty="0" smtClean="0">
                <a:solidFill>
                  <a:srgbClr val="050505"/>
                </a:solidFill>
                <a:effectLst/>
                <a:latin typeface="inherit"/>
              </a:rPr>
              <a:t>Gestión 2020-2024</a:t>
            </a:r>
          </a:p>
          <a:p>
            <a:endParaRPr lang="es-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5029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7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Escuela Luis C. del Castillo</a:t>
            </a:r>
            <a:endParaRPr lang="es-US" dirty="0"/>
          </a:p>
        </p:txBody>
      </p:sp>
      <p:sp>
        <p:nvSpPr>
          <p:cNvPr id="3" name="2 Marcador de contenido"/>
          <p:cNvSpPr>
            <a:spLocks noGrp="1"/>
          </p:cNvSpPr>
          <p:nvPr>
            <p:ph idx="1"/>
          </p:nvPr>
        </p:nvSpPr>
        <p:spPr/>
        <p:txBody>
          <a:bodyPr>
            <a:normAutofit/>
          </a:bodyPr>
          <a:lstStyle/>
          <a:p>
            <a:r>
              <a:rPr lang="es-ES" sz="1500" dirty="0"/>
              <a:t>Ayuntamiento Municipal Gaspar Hernández encabezado por la alcaldesa Yolanda Rodríguez, en la mañana de hoy se llevó a cabo una operación de limpieza en la escuela de Candor todo para mantener limpio el espacio.</a:t>
            </a:r>
          </a:p>
          <a:p>
            <a:r>
              <a:rPr lang="es-ES" sz="1500" dirty="0"/>
              <a:t>“Seguimos trabajando”</a:t>
            </a:r>
          </a:p>
          <a:p>
            <a:r>
              <a:rPr lang="es-ES" sz="1500" dirty="0"/>
              <a:t>Yolanda Rodríguez Alcaldesa.</a:t>
            </a:r>
          </a:p>
          <a:p>
            <a:r>
              <a:rPr lang="es-ES" sz="1500" dirty="0"/>
              <a:t>Un Ayuntamiento Para Todos.</a:t>
            </a:r>
          </a:p>
          <a:p>
            <a:r>
              <a:rPr lang="es-ES" sz="1500" dirty="0"/>
              <a:t>Gestión 2020-2024, encabezado por la alcaldesa</a:t>
            </a:r>
          </a:p>
          <a:p>
            <a:endParaRPr lang="es-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48387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0616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570</Words>
  <Application>Microsoft Office PowerPoint</Application>
  <PresentationFormat>Presentación en pantalla (4:3)</PresentationFormat>
  <Paragraphs>59</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Boletín Informativo</vt:lpstr>
      <vt:lpstr>CURSOS TECNICOS</vt:lpstr>
      <vt:lpstr>Operativo de Limpieza de Alcantarillas</vt:lpstr>
      <vt:lpstr>Operativo de Limpieza Calles De Guanábano</vt:lpstr>
      <vt:lpstr>Área Deportiva</vt:lpstr>
      <vt:lpstr>Llamado a la Ciudadania</vt:lpstr>
      <vt:lpstr>Corte de Ramas tras el Paso de la Tormenta Frend</vt:lpstr>
      <vt:lpstr>Restaurando las Vías Públicas</vt:lpstr>
      <vt:lpstr>Escuela Luis C. del Castillo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Eddianna Mariby</dc:creator>
  <cp:lastModifiedBy>Eddianna Mariby</cp:lastModifiedBy>
  <cp:revision>8</cp:revision>
  <dcterms:created xsi:type="dcterms:W3CDTF">2021-09-10T12:30:22Z</dcterms:created>
  <dcterms:modified xsi:type="dcterms:W3CDTF">2021-09-10T14:00:51Z</dcterms:modified>
</cp:coreProperties>
</file>